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36360" y="2001837"/>
            <a:ext cx="5221840" cy="1508125"/>
          </a:xfrm>
        </p:spPr>
        <p:txBody>
          <a:bodyPr anchor="b">
            <a:normAutofit/>
          </a:bodyPr>
          <a:lstStyle>
            <a:lvl1pPr algn="ctr">
              <a:defRPr sz="36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36360" y="3602038"/>
            <a:ext cx="5221840" cy="1655762"/>
          </a:xfrm>
        </p:spPr>
        <p:txBody>
          <a:bodyPr/>
          <a:lstStyle>
            <a:lvl1pPr marL="0" indent="0" algn="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7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1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400" baseline="0"/>
            </a:lvl1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61446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4036" y="2619910"/>
            <a:ext cx="4986552" cy="1942566"/>
          </a:xfrm>
        </p:spPr>
        <p:txBody>
          <a:bodyPr anchor="b">
            <a:normAutofit/>
          </a:bodyPr>
          <a:lstStyle>
            <a:lvl1pPr>
              <a:defRPr sz="36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4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4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8867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9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2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1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1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28BD1-A9F3-433E-9406-F0F0A8EFDADE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1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6360" y="3896590"/>
            <a:ext cx="5221840" cy="136120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57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Segoe UI</vt:lpstr>
      <vt:lpstr>Segoe UI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Windows</dc:creator>
  <cp:lastModifiedBy>My Windows</cp:lastModifiedBy>
  <cp:revision>4</cp:revision>
  <dcterms:created xsi:type="dcterms:W3CDTF">2018-05-08T07:02:21Z</dcterms:created>
  <dcterms:modified xsi:type="dcterms:W3CDTF">2018-07-19T06:22:10Z</dcterms:modified>
</cp:coreProperties>
</file>