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90" d="100"/>
          <a:sy n="90" d="100"/>
        </p:scale>
        <p:origin x="14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1"/>
            <a:ext cx="9144000" cy="68564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74959" y="2509480"/>
            <a:ext cx="5783239" cy="1839037"/>
          </a:xfrm>
        </p:spPr>
        <p:txBody>
          <a:bodyPr anchor="b">
            <a:normAutofit/>
          </a:bodyPr>
          <a:lstStyle>
            <a:lvl1pPr algn="r">
              <a:defRPr sz="4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74959" y="4708478"/>
            <a:ext cx="5783239" cy="1187355"/>
          </a:xfrm>
        </p:spPr>
        <p:txBody>
          <a:bodyPr/>
          <a:lstStyle>
            <a:lvl1pPr marL="0" indent="0" algn="r">
              <a:buNone/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84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2"/>
            <a:ext cx="9144000" cy="685267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9489"/>
            <a:ext cx="7886699" cy="66985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158949"/>
            <a:ext cx="7886700" cy="5018014"/>
          </a:xfr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07534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4735" y="365127"/>
            <a:ext cx="6250614" cy="11659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32216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97024"/>
            <a:ext cx="7886700" cy="11128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22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E8B0F-BBD0-4B95-98B7-8E152C9DE90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AEDDC-D89C-4925-B9D8-F5BE11966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6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4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Windows</dc:creator>
  <cp:lastModifiedBy>My Windows</cp:lastModifiedBy>
  <cp:revision>3</cp:revision>
  <dcterms:created xsi:type="dcterms:W3CDTF">2018-09-20T06:27:05Z</dcterms:created>
  <dcterms:modified xsi:type="dcterms:W3CDTF">2018-09-20T07:23:23Z</dcterms:modified>
</cp:coreProperties>
</file>