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70" d="100"/>
          <a:sy n="70" d="100"/>
        </p:scale>
        <p:origin x="1338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22"/>
            <a:ext cx="12186987" cy="68608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88526" y="2292336"/>
            <a:ext cx="9144000" cy="1135253"/>
          </a:xfrm>
        </p:spPr>
        <p:txBody>
          <a:bodyPr anchor="b">
            <a:normAutofit/>
          </a:bodyPr>
          <a:lstStyle>
            <a:lvl1pPr algn="r">
              <a:defRPr sz="4400" b="1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588526" y="3574742"/>
            <a:ext cx="9144000" cy="628768"/>
          </a:xfrm>
        </p:spPr>
        <p:txBody>
          <a:bodyPr/>
          <a:lstStyle>
            <a:lvl1pPr marL="0" indent="0" algn="r">
              <a:buNone/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78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23"/>
            <a:ext cx="12192001" cy="68636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91069"/>
            <a:ext cx="10515600" cy="791571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176532"/>
            <a:ext cx="10515600" cy="500043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702208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22"/>
            <a:ext cx="12368807" cy="69631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482134"/>
            <a:ext cx="10515600" cy="537736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2224586"/>
            <a:ext cx="10515600" cy="40397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477087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22"/>
            <a:ext cx="12186987" cy="68608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5692" y="3029742"/>
            <a:ext cx="10515600" cy="795693"/>
          </a:xfrm>
        </p:spPr>
        <p:txBody>
          <a:bodyPr anchor="b">
            <a:normAutofit/>
          </a:bodyPr>
          <a:lstStyle>
            <a:lvl1pPr algn="ctr">
              <a:defRPr sz="4400" b="1" baseline="0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 smtClean="0"/>
              <a:t>Add text to end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23"/>
            <a:ext cx="12192001" cy="686364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176532"/>
            <a:ext cx="5181600" cy="5000431"/>
          </a:xfr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176532"/>
            <a:ext cx="5181600" cy="5000431"/>
          </a:xfr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 smtClean="0"/>
              <a:t>Click to add text</a:t>
            </a:r>
            <a:endParaRPr lang="en-US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91069"/>
            <a:ext cx="10515600" cy="791571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23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22"/>
            <a:ext cx="12368807" cy="69631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2238234"/>
            <a:ext cx="5181600" cy="3938730"/>
          </a:xfr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2238234"/>
            <a:ext cx="5181600" cy="3938729"/>
          </a:xfr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en-US" dirty="0" smtClean="0"/>
              <a:t>Click to add text</a:t>
            </a:r>
            <a:endParaRPr lang="en-US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92073"/>
            <a:ext cx="10515600" cy="641444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623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876821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341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15500-6DB4-4340-9B2D-65F00F318DE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1AED-FB21-4BC5-ADA4-092E4BB55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0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1" r:id="rId6"/>
    <p:sldLayoutId id="214748365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04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69FC18F-DE1D-4FA9-9A8E-2042E34987F2}" vid="{0C8266A3-84C3-4ADA-825E-2EF4B6E2360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Windows</dc:creator>
  <cp:lastModifiedBy>My Windows</cp:lastModifiedBy>
  <cp:revision>2</cp:revision>
  <dcterms:created xsi:type="dcterms:W3CDTF">2018-09-20T06:18:13Z</dcterms:created>
  <dcterms:modified xsi:type="dcterms:W3CDTF">2018-09-20T06:26:23Z</dcterms:modified>
</cp:coreProperties>
</file>